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59" r:id="rId2"/>
    <p:sldId id="260" r:id="rId3"/>
    <p:sldId id="261" r:id="rId4"/>
    <p:sldId id="262" r:id="rId5"/>
    <p:sldId id="274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0" r:id="rId15"/>
    <p:sldId id="258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39" autoAdjust="0"/>
    <p:restoredTop sz="86387" autoAdjust="0"/>
  </p:normalViewPr>
  <p:slideViewPr>
    <p:cSldViewPr>
      <p:cViewPr>
        <p:scale>
          <a:sx n="100" d="100"/>
          <a:sy n="100" d="100"/>
        </p:scale>
        <p:origin x="-216" y="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4D900-964D-4A8F-8CD9-7325195BF8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DF1F87-6A5C-45FF-A500-58CEC1525831}">
      <dgm:prSet phldrT="[Text]"/>
      <dgm:spPr/>
      <dgm:t>
        <a:bodyPr/>
        <a:lstStyle/>
        <a:p>
          <a:r>
            <a:rPr lang="en-US" dirty="0" smtClean="0"/>
            <a:t>Rebellion </a:t>
          </a:r>
          <a:endParaRPr lang="en-US" dirty="0"/>
        </a:p>
      </dgm:t>
    </dgm:pt>
    <dgm:pt modelId="{3B8379E2-195A-4252-B53F-448CDFE73389}" type="parTrans" cxnId="{AFF8DF12-0B9B-4893-919E-0F2776772662}">
      <dgm:prSet/>
      <dgm:spPr/>
      <dgm:t>
        <a:bodyPr/>
        <a:lstStyle/>
        <a:p>
          <a:endParaRPr lang="en-US"/>
        </a:p>
      </dgm:t>
    </dgm:pt>
    <dgm:pt modelId="{0FCFFCB6-6F90-4C6D-A6EA-486582870D76}" type="sibTrans" cxnId="{AFF8DF12-0B9B-4893-919E-0F2776772662}">
      <dgm:prSet/>
      <dgm:spPr/>
      <dgm:t>
        <a:bodyPr/>
        <a:lstStyle/>
        <a:p>
          <a:endParaRPr lang="en-US"/>
        </a:p>
      </dgm:t>
    </dgm:pt>
    <dgm:pt modelId="{0541F7A8-DD17-4A98-A69F-8CB794C5518C}">
      <dgm:prSet phldrT="[Text]"/>
      <dgm:spPr/>
      <dgm:t>
        <a:bodyPr/>
        <a:lstStyle/>
        <a:p>
          <a:r>
            <a:rPr lang="en-US" dirty="0" smtClean="0"/>
            <a:t>Retreat</a:t>
          </a:r>
          <a:endParaRPr lang="en-US" dirty="0"/>
        </a:p>
      </dgm:t>
    </dgm:pt>
    <dgm:pt modelId="{56A33DCC-D517-4E94-A7D6-D9DB2B4A3AE9}" type="parTrans" cxnId="{6A08AF3C-325E-4D92-BF6A-418B599CC622}">
      <dgm:prSet/>
      <dgm:spPr/>
      <dgm:t>
        <a:bodyPr/>
        <a:lstStyle/>
        <a:p>
          <a:endParaRPr lang="en-US"/>
        </a:p>
      </dgm:t>
    </dgm:pt>
    <dgm:pt modelId="{900554BF-6F90-4C3B-A778-8240D4F179B8}" type="sibTrans" cxnId="{6A08AF3C-325E-4D92-BF6A-418B599CC622}">
      <dgm:prSet/>
      <dgm:spPr/>
      <dgm:t>
        <a:bodyPr/>
        <a:lstStyle/>
        <a:p>
          <a:endParaRPr lang="en-US"/>
        </a:p>
      </dgm:t>
    </dgm:pt>
    <dgm:pt modelId="{1654C61E-06E2-4E7B-A5A2-18F827077DE3}">
      <dgm:prSet phldrT="[Text]"/>
      <dgm:spPr/>
      <dgm:t>
        <a:bodyPr/>
        <a:lstStyle/>
        <a:p>
          <a:r>
            <a:rPr lang="en-US" b="1" dirty="0" smtClean="0"/>
            <a:t>Ritually</a:t>
          </a:r>
        </a:p>
        <a:p>
          <a:r>
            <a:rPr lang="en-US" dirty="0" smtClean="0"/>
            <a:t>Compliant</a:t>
          </a:r>
          <a:endParaRPr lang="en-US" dirty="0"/>
        </a:p>
      </dgm:t>
    </dgm:pt>
    <dgm:pt modelId="{A88E6685-7483-4B7F-9EEF-5B57EA7EE69A}" type="parTrans" cxnId="{DED41B5E-F0D1-4FC6-A211-E456B68DECF1}">
      <dgm:prSet/>
      <dgm:spPr/>
      <dgm:t>
        <a:bodyPr/>
        <a:lstStyle/>
        <a:p>
          <a:endParaRPr lang="en-US"/>
        </a:p>
      </dgm:t>
    </dgm:pt>
    <dgm:pt modelId="{AB388EA1-258C-4D56-80FE-696546C6DD58}" type="sibTrans" cxnId="{DED41B5E-F0D1-4FC6-A211-E456B68DECF1}">
      <dgm:prSet/>
      <dgm:spPr/>
      <dgm:t>
        <a:bodyPr/>
        <a:lstStyle/>
        <a:p>
          <a:endParaRPr lang="en-US"/>
        </a:p>
      </dgm:t>
    </dgm:pt>
    <dgm:pt modelId="{85FFF462-5780-4967-AC07-42E7C3821427}">
      <dgm:prSet phldrT="[Text]"/>
      <dgm:spPr/>
      <dgm:t>
        <a:bodyPr/>
        <a:lstStyle/>
        <a:p>
          <a:r>
            <a:rPr lang="en-US" dirty="0" smtClean="0"/>
            <a:t>Engaged</a:t>
          </a:r>
          <a:endParaRPr lang="en-US" dirty="0"/>
        </a:p>
      </dgm:t>
    </dgm:pt>
    <dgm:pt modelId="{828F7E29-6817-430E-B44D-EDC232B36265}" type="parTrans" cxnId="{21C6CBEA-02E2-46F4-BD76-2C81824CE028}">
      <dgm:prSet/>
      <dgm:spPr/>
      <dgm:t>
        <a:bodyPr/>
        <a:lstStyle/>
        <a:p>
          <a:endParaRPr lang="en-US"/>
        </a:p>
      </dgm:t>
    </dgm:pt>
    <dgm:pt modelId="{2D5119CC-2B15-410E-92DF-4443D5F25A8F}" type="sibTrans" cxnId="{21C6CBEA-02E2-46F4-BD76-2C81824CE028}">
      <dgm:prSet/>
      <dgm:spPr/>
      <dgm:t>
        <a:bodyPr/>
        <a:lstStyle/>
        <a:p>
          <a:endParaRPr lang="en-US"/>
        </a:p>
      </dgm:t>
    </dgm:pt>
    <dgm:pt modelId="{47924E25-DBFD-44DC-A461-1822B0CB4B51}">
      <dgm:prSet/>
      <dgm:spPr/>
      <dgm:t>
        <a:bodyPr/>
        <a:lstStyle/>
        <a:p>
          <a:r>
            <a:rPr lang="en-US" b="1" dirty="0" smtClean="0"/>
            <a:t>Strategically</a:t>
          </a:r>
        </a:p>
        <a:p>
          <a:r>
            <a:rPr lang="en-US" b="1" dirty="0" smtClean="0"/>
            <a:t>Compliant</a:t>
          </a:r>
          <a:endParaRPr lang="en-US" dirty="0"/>
        </a:p>
      </dgm:t>
    </dgm:pt>
    <dgm:pt modelId="{E9850922-AD30-4ECA-8D9E-519E080E0844}" type="parTrans" cxnId="{C261F89C-BE71-4FFE-99F9-A181882203B5}">
      <dgm:prSet/>
      <dgm:spPr/>
      <dgm:t>
        <a:bodyPr/>
        <a:lstStyle/>
        <a:p>
          <a:endParaRPr lang="en-US"/>
        </a:p>
      </dgm:t>
    </dgm:pt>
    <dgm:pt modelId="{659F87A3-DCE6-4BC8-9761-C87552C4B037}" type="sibTrans" cxnId="{C261F89C-BE71-4FFE-99F9-A181882203B5}">
      <dgm:prSet/>
      <dgm:spPr/>
      <dgm:t>
        <a:bodyPr/>
        <a:lstStyle/>
        <a:p>
          <a:endParaRPr lang="en-US"/>
        </a:p>
      </dgm:t>
    </dgm:pt>
    <dgm:pt modelId="{0001033E-489F-4A25-BA65-F5A9C3EFB159}" type="pres">
      <dgm:prSet presAssocID="{9524D900-964D-4A8F-8CD9-7325195BF8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871E49-3AD4-4B30-AC04-760D3CC12559}" type="pres">
      <dgm:prSet presAssocID="{D3DF1F87-6A5C-45FF-A500-58CEC15258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F39C6-88D2-4181-967D-8A37A46C8444}" type="pres">
      <dgm:prSet presAssocID="{0FCFFCB6-6F90-4C6D-A6EA-486582870D76}" presName="sibTrans" presStyleCnt="0"/>
      <dgm:spPr/>
    </dgm:pt>
    <dgm:pt modelId="{2B8C7E5D-14D1-400A-8F84-976903BD4301}" type="pres">
      <dgm:prSet presAssocID="{0541F7A8-DD17-4A98-A69F-8CB794C5518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8E70F9-4CA0-4EF5-8C54-6C705AD9ABCF}" type="pres">
      <dgm:prSet presAssocID="{900554BF-6F90-4C3B-A778-8240D4F179B8}" presName="sibTrans" presStyleCnt="0"/>
      <dgm:spPr/>
    </dgm:pt>
    <dgm:pt modelId="{460B6E2F-D4C9-4CE1-B3D2-849B4E9134D7}" type="pres">
      <dgm:prSet presAssocID="{47924E25-DBFD-44DC-A461-1822B0CB4B5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6B12C-883F-4237-8F03-233B1A4C73D6}" type="pres">
      <dgm:prSet presAssocID="{659F87A3-DCE6-4BC8-9761-C87552C4B037}" presName="sibTrans" presStyleCnt="0"/>
      <dgm:spPr/>
    </dgm:pt>
    <dgm:pt modelId="{DBCD4324-80F3-45F9-ACF7-87C8CC809357}" type="pres">
      <dgm:prSet presAssocID="{1654C61E-06E2-4E7B-A5A2-18F827077DE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6B8EBF-F81A-47F3-92C6-14612E5D5141}" type="pres">
      <dgm:prSet presAssocID="{AB388EA1-258C-4D56-80FE-696546C6DD58}" presName="sibTrans" presStyleCnt="0"/>
      <dgm:spPr/>
    </dgm:pt>
    <dgm:pt modelId="{4B1B0007-B2C8-403E-893B-E3992F247673}" type="pres">
      <dgm:prSet presAssocID="{85FFF462-5780-4967-AC07-42E7C382142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08AF3C-325E-4D92-BF6A-418B599CC622}" srcId="{9524D900-964D-4A8F-8CD9-7325195BF88B}" destId="{0541F7A8-DD17-4A98-A69F-8CB794C5518C}" srcOrd="1" destOrd="0" parTransId="{56A33DCC-D517-4E94-A7D6-D9DB2B4A3AE9}" sibTransId="{900554BF-6F90-4C3B-A778-8240D4F179B8}"/>
    <dgm:cxn modelId="{9445CE7D-D899-4181-98BB-CC4B24284DD5}" type="presOf" srcId="{1654C61E-06E2-4E7B-A5A2-18F827077DE3}" destId="{DBCD4324-80F3-45F9-ACF7-87C8CC809357}" srcOrd="0" destOrd="0" presId="urn:microsoft.com/office/officeart/2005/8/layout/default"/>
    <dgm:cxn modelId="{DED41B5E-F0D1-4FC6-A211-E456B68DECF1}" srcId="{9524D900-964D-4A8F-8CD9-7325195BF88B}" destId="{1654C61E-06E2-4E7B-A5A2-18F827077DE3}" srcOrd="3" destOrd="0" parTransId="{A88E6685-7483-4B7F-9EEF-5B57EA7EE69A}" sibTransId="{AB388EA1-258C-4D56-80FE-696546C6DD58}"/>
    <dgm:cxn modelId="{6EFA76B7-CD40-4506-AAF1-624636E92C51}" type="presOf" srcId="{0541F7A8-DD17-4A98-A69F-8CB794C5518C}" destId="{2B8C7E5D-14D1-400A-8F84-976903BD4301}" srcOrd="0" destOrd="0" presId="urn:microsoft.com/office/officeart/2005/8/layout/default"/>
    <dgm:cxn modelId="{AFF8DF12-0B9B-4893-919E-0F2776772662}" srcId="{9524D900-964D-4A8F-8CD9-7325195BF88B}" destId="{D3DF1F87-6A5C-45FF-A500-58CEC1525831}" srcOrd="0" destOrd="0" parTransId="{3B8379E2-195A-4252-B53F-448CDFE73389}" sibTransId="{0FCFFCB6-6F90-4C6D-A6EA-486582870D76}"/>
    <dgm:cxn modelId="{ACD0036E-771F-4BA7-BAD7-1ABF65F256C2}" type="presOf" srcId="{9524D900-964D-4A8F-8CD9-7325195BF88B}" destId="{0001033E-489F-4A25-BA65-F5A9C3EFB159}" srcOrd="0" destOrd="0" presId="urn:microsoft.com/office/officeart/2005/8/layout/default"/>
    <dgm:cxn modelId="{8A8BD286-1471-4976-BA56-88D2189E1A46}" type="presOf" srcId="{47924E25-DBFD-44DC-A461-1822B0CB4B51}" destId="{460B6E2F-D4C9-4CE1-B3D2-849B4E9134D7}" srcOrd="0" destOrd="0" presId="urn:microsoft.com/office/officeart/2005/8/layout/default"/>
    <dgm:cxn modelId="{7DD836D7-5751-430B-83ED-A8AD7FFF43CD}" type="presOf" srcId="{D3DF1F87-6A5C-45FF-A500-58CEC1525831}" destId="{42871E49-3AD4-4B30-AC04-760D3CC12559}" srcOrd="0" destOrd="0" presId="urn:microsoft.com/office/officeart/2005/8/layout/default"/>
    <dgm:cxn modelId="{673D6F68-DBCC-4689-9379-F75589FDA639}" type="presOf" srcId="{85FFF462-5780-4967-AC07-42E7C3821427}" destId="{4B1B0007-B2C8-403E-893B-E3992F247673}" srcOrd="0" destOrd="0" presId="urn:microsoft.com/office/officeart/2005/8/layout/default"/>
    <dgm:cxn modelId="{C261F89C-BE71-4FFE-99F9-A181882203B5}" srcId="{9524D900-964D-4A8F-8CD9-7325195BF88B}" destId="{47924E25-DBFD-44DC-A461-1822B0CB4B51}" srcOrd="2" destOrd="0" parTransId="{E9850922-AD30-4ECA-8D9E-519E080E0844}" sibTransId="{659F87A3-DCE6-4BC8-9761-C87552C4B037}"/>
    <dgm:cxn modelId="{21C6CBEA-02E2-46F4-BD76-2C81824CE028}" srcId="{9524D900-964D-4A8F-8CD9-7325195BF88B}" destId="{85FFF462-5780-4967-AC07-42E7C3821427}" srcOrd="4" destOrd="0" parTransId="{828F7E29-6817-430E-B44D-EDC232B36265}" sibTransId="{2D5119CC-2B15-410E-92DF-4443D5F25A8F}"/>
    <dgm:cxn modelId="{CD51AB2E-9D06-4DCD-A7AC-A26DFCDF32DD}" type="presParOf" srcId="{0001033E-489F-4A25-BA65-F5A9C3EFB159}" destId="{42871E49-3AD4-4B30-AC04-760D3CC12559}" srcOrd="0" destOrd="0" presId="urn:microsoft.com/office/officeart/2005/8/layout/default"/>
    <dgm:cxn modelId="{B4EEEC0D-11A9-41E2-8461-059D1A4DD475}" type="presParOf" srcId="{0001033E-489F-4A25-BA65-F5A9C3EFB159}" destId="{472F39C6-88D2-4181-967D-8A37A46C8444}" srcOrd="1" destOrd="0" presId="urn:microsoft.com/office/officeart/2005/8/layout/default"/>
    <dgm:cxn modelId="{2AB5D58E-AED0-4C0F-86D0-E17BF8460164}" type="presParOf" srcId="{0001033E-489F-4A25-BA65-F5A9C3EFB159}" destId="{2B8C7E5D-14D1-400A-8F84-976903BD4301}" srcOrd="2" destOrd="0" presId="urn:microsoft.com/office/officeart/2005/8/layout/default"/>
    <dgm:cxn modelId="{94C28F95-EB4C-4FBF-A908-D0D62F20A7B7}" type="presParOf" srcId="{0001033E-489F-4A25-BA65-F5A9C3EFB159}" destId="{168E70F9-4CA0-4EF5-8C54-6C705AD9ABCF}" srcOrd="3" destOrd="0" presId="urn:microsoft.com/office/officeart/2005/8/layout/default"/>
    <dgm:cxn modelId="{AEEEC0C9-8BCC-4150-B61D-E8110CBE78B8}" type="presParOf" srcId="{0001033E-489F-4A25-BA65-F5A9C3EFB159}" destId="{460B6E2F-D4C9-4CE1-B3D2-849B4E9134D7}" srcOrd="4" destOrd="0" presId="urn:microsoft.com/office/officeart/2005/8/layout/default"/>
    <dgm:cxn modelId="{17DFE200-2E5F-4C54-AFB7-0F257949228D}" type="presParOf" srcId="{0001033E-489F-4A25-BA65-F5A9C3EFB159}" destId="{D3F6B12C-883F-4237-8F03-233B1A4C73D6}" srcOrd="5" destOrd="0" presId="urn:microsoft.com/office/officeart/2005/8/layout/default"/>
    <dgm:cxn modelId="{27234E06-14D0-4F4A-8C47-D5335434E64B}" type="presParOf" srcId="{0001033E-489F-4A25-BA65-F5A9C3EFB159}" destId="{DBCD4324-80F3-45F9-ACF7-87C8CC809357}" srcOrd="6" destOrd="0" presId="urn:microsoft.com/office/officeart/2005/8/layout/default"/>
    <dgm:cxn modelId="{FE0B4B5D-FBA1-47B8-A073-45A4A301CB4D}" type="presParOf" srcId="{0001033E-489F-4A25-BA65-F5A9C3EFB159}" destId="{716B8EBF-F81A-47F3-92C6-14612E5D5141}" srcOrd="7" destOrd="0" presId="urn:microsoft.com/office/officeart/2005/8/layout/default"/>
    <dgm:cxn modelId="{29E239DA-8C20-445E-A8F0-5F0493872320}" type="presParOf" srcId="{0001033E-489F-4A25-BA65-F5A9C3EFB159}" destId="{4B1B0007-B2C8-403E-893B-E3992F24767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8E5AC-8804-4376-A200-0D045AF593B0}" type="doc">
      <dgm:prSet loTypeId="urn:microsoft.com/office/officeart/2005/8/layout/vList5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EA23449-A279-4341-B7F6-B5CD258894DD}">
      <dgm:prSet phldrT="[Text]" custT="1"/>
      <dgm:spPr/>
      <dgm:t>
        <a:bodyPr/>
        <a:lstStyle/>
        <a:p>
          <a:r>
            <a:rPr lang="en-US" sz="2700" dirty="0" smtClean="0"/>
            <a:t>Choices</a:t>
          </a:r>
        </a:p>
      </dgm:t>
    </dgm:pt>
    <dgm:pt modelId="{D421178E-FACD-4056-8A01-C4CA78EBA59B}" type="parTrans" cxnId="{8F5422D2-87EF-4517-99C0-67D2C5014C2F}">
      <dgm:prSet/>
      <dgm:spPr/>
      <dgm:t>
        <a:bodyPr/>
        <a:lstStyle/>
        <a:p>
          <a:endParaRPr lang="en-US"/>
        </a:p>
      </dgm:t>
    </dgm:pt>
    <dgm:pt modelId="{B4762FCB-3F7E-414E-8845-5EE7F9F90C2E}" type="sibTrans" cxnId="{8F5422D2-87EF-4517-99C0-67D2C5014C2F}">
      <dgm:prSet/>
      <dgm:spPr/>
      <dgm:t>
        <a:bodyPr/>
        <a:lstStyle/>
        <a:p>
          <a:endParaRPr lang="en-US"/>
        </a:p>
      </dgm:t>
    </dgm:pt>
    <dgm:pt modelId="{F455F93F-0AE6-436F-A85B-458876F953FA}">
      <dgm:prSet phldrT="[Text]" custT="1"/>
      <dgm:spPr/>
      <dgm:t>
        <a:bodyPr/>
        <a:lstStyle/>
        <a:p>
          <a:r>
            <a:rPr lang="en-US" sz="2100" dirty="0" smtClean="0"/>
            <a:t>Learning styles, presentation styles, accessible materials</a:t>
          </a:r>
          <a:endParaRPr lang="en-US" sz="2100" dirty="0"/>
        </a:p>
      </dgm:t>
    </dgm:pt>
    <dgm:pt modelId="{DDFBD363-3993-4218-89E7-1D9D7112BDA3}" type="parTrans" cxnId="{49753E86-27F6-4F22-A5EA-34C6DE3E17E4}">
      <dgm:prSet/>
      <dgm:spPr/>
      <dgm:t>
        <a:bodyPr/>
        <a:lstStyle/>
        <a:p>
          <a:endParaRPr lang="en-US"/>
        </a:p>
      </dgm:t>
    </dgm:pt>
    <dgm:pt modelId="{35941C34-F2EE-450D-92CE-B9E9D2E532E5}" type="sibTrans" cxnId="{49753E86-27F6-4F22-A5EA-34C6DE3E17E4}">
      <dgm:prSet/>
      <dgm:spPr/>
      <dgm:t>
        <a:bodyPr/>
        <a:lstStyle/>
        <a:p>
          <a:endParaRPr lang="en-US"/>
        </a:p>
      </dgm:t>
    </dgm:pt>
    <dgm:pt modelId="{D7F4D094-9207-43D9-91B8-4FDE6871DE97}">
      <dgm:prSet phldrT="[Text]" custT="1"/>
      <dgm:spPr/>
      <dgm:t>
        <a:bodyPr/>
        <a:lstStyle/>
        <a:p>
          <a:r>
            <a:rPr lang="en-US" sz="2700" dirty="0" smtClean="0"/>
            <a:t>Challenges</a:t>
          </a:r>
          <a:endParaRPr lang="en-US" sz="2700" dirty="0"/>
        </a:p>
      </dgm:t>
    </dgm:pt>
    <dgm:pt modelId="{0782FB71-D99B-43B4-9CCF-60B762399301}" type="parTrans" cxnId="{788F8BDD-A946-4ADB-BA4A-2C6466F02F89}">
      <dgm:prSet/>
      <dgm:spPr/>
      <dgm:t>
        <a:bodyPr/>
        <a:lstStyle/>
        <a:p>
          <a:endParaRPr lang="en-US"/>
        </a:p>
      </dgm:t>
    </dgm:pt>
    <dgm:pt modelId="{D3A85E8D-3A29-49B0-B847-3C326F57DCF0}" type="sibTrans" cxnId="{788F8BDD-A946-4ADB-BA4A-2C6466F02F89}">
      <dgm:prSet/>
      <dgm:spPr/>
      <dgm:t>
        <a:bodyPr/>
        <a:lstStyle/>
        <a:p>
          <a:endParaRPr lang="en-US"/>
        </a:p>
      </dgm:t>
    </dgm:pt>
    <dgm:pt modelId="{0F410A85-018A-4D33-86B4-C20E79CEFFED}">
      <dgm:prSet phldrT="[Text]" custT="1"/>
      <dgm:spPr/>
      <dgm:t>
        <a:bodyPr/>
        <a:lstStyle/>
        <a:p>
          <a:r>
            <a:rPr lang="en-US" sz="2100" dirty="0" smtClean="0"/>
            <a:t>Various levels of difficulty within the same unit</a:t>
          </a:r>
          <a:endParaRPr lang="en-US" sz="2100" dirty="0"/>
        </a:p>
      </dgm:t>
    </dgm:pt>
    <dgm:pt modelId="{56FE34E8-E328-44CD-A861-E2F11F7E49C3}" type="parTrans" cxnId="{B1EA72DE-13F7-497D-8B36-FFF6120A7265}">
      <dgm:prSet/>
      <dgm:spPr/>
      <dgm:t>
        <a:bodyPr/>
        <a:lstStyle/>
        <a:p>
          <a:endParaRPr lang="en-US"/>
        </a:p>
      </dgm:t>
    </dgm:pt>
    <dgm:pt modelId="{614229D7-57F8-4E5C-B7A3-55223034966F}" type="sibTrans" cxnId="{B1EA72DE-13F7-497D-8B36-FFF6120A7265}">
      <dgm:prSet/>
      <dgm:spPr/>
      <dgm:t>
        <a:bodyPr/>
        <a:lstStyle/>
        <a:p>
          <a:endParaRPr lang="en-US"/>
        </a:p>
      </dgm:t>
    </dgm:pt>
    <dgm:pt modelId="{8A23FD14-D871-4B33-8660-F2569F2E3146}">
      <dgm:prSet phldrT="[Text]" custT="1"/>
      <dgm:spPr/>
      <dgm:t>
        <a:bodyPr/>
        <a:lstStyle/>
        <a:p>
          <a:r>
            <a:rPr lang="en-US" sz="2700" dirty="0" smtClean="0"/>
            <a:t>Comfortable  </a:t>
          </a:r>
          <a:endParaRPr lang="en-US" sz="2700" dirty="0"/>
        </a:p>
      </dgm:t>
    </dgm:pt>
    <dgm:pt modelId="{22AA34EA-8948-471F-A560-1364648B43C9}" type="parTrans" cxnId="{7C3CDD3A-AC67-41D3-9500-94FEE8EA236D}">
      <dgm:prSet/>
      <dgm:spPr/>
      <dgm:t>
        <a:bodyPr/>
        <a:lstStyle/>
        <a:p>
          <a:endParaRPr lang="en-US"/>
        </a:p>
      </dgm:t>
    </dgm:pt>
    <dgm:pt modelId="{B2D217A9-FD8D-46A5-891C-FD3DC3AA597E}" type="sibTrans" cxnId="{7C3CDD3A-AC67-41D3-9500-94FEE8EA236D}">
      <dgm:prSet/>
      <dgm:spPr/>
      <dgm:t>
        <a:bodyPr/>
        <a:lstStyle/>
        <a:p>
          <a:endParaRPr lang="en-US"/>
        </a:p>
      </dgm:t>
    </dgm:pt>
    <dgm:pt modelId="{13197DB9-93CC-4294-A53F-C1FDFAF17AA9}">
      <dgm:prSet phldrT="[Text]" custT="1"/>
      <dgm:spPr/>
      <dgm:t>
        <a:bodyPr/>
        <a:lstStyle/>
        <a:p>
          <a:r>
            <a:rPr lang="en-US" sz="2100" dirty="0" smtClean="0"/>
            <a:t>Okay to try, okay to fail,</a:t>
          </a:r>
          <a:endParaRPr lang="en-US" sz="2100" dirty="0"/>
        </a:p>
      </dgm:t>
    </dgm:pt>
    <dgm:pt modelId="{C5F75B5E-F9C1-41F8-B2C2-5B410ABAFAED}" type="parTrans" cxnId="{0D2CA769-30E7-432B-AE7B-E8B22C81ACF6}">
      <dgm:prSet/>
      <dgm:spPr/>
      <dgm:t>
        <a:bodyPr/>
        <a:lstStyle/>
        <a:p>
          <a:endParaRPr lang="en-US"/>
        </a:p>
      </dgm:t>
    </dgm:pt>
    <dgm:pt modelId="{6A626B92-6EE8-4E33-8D35-09D129BD77F7}" type="sibTrans" cxnId="{0D2CA769-30E7-432B-AE7B-E8B22C81ACF6}">
      <dgm:prSet/>
      <dgm:spPr/>
      <dgm:t>
        <a:bodyPr/>
        <a:lstStyle/>
        <a:p>
          <a:endParaRPr lang="en-US"/>
        </a:p>
      </dgm:t>
    </dgm:pt>
    <dgm:pt modelId="{788C304D-CAA6-409C-B774-C1B5A1BF29B6}">
      <dgm:prSet phldrT="[Text]" custT="1"/>
      <dgm:spPr/>
      <dgm:t>
        <a:bodyPr/>
        <a:lstStyle/>
        <a:p>
          <a:r>
            <a:rPr lang="en-US" sz="2100" dirty="0" smtClean="0"/>
            <a:t>Families reaffirm efforts </a:t>
          </a:r>
          <a:endParaRPr lang="en-US" sz="2100" dirty="0"/>
        </a:p>
      </dgm:t>
    </dgm:pt>
    <dgm:pt modelId="{AC16B7F2-F501-4CA2-B7DE-273A6D1891D7}" type="parTrans" cxnId="{4DEBC623-C24D-4759-89D5-C9EC29B223D1}">
      <dgm:prSet/>
      <dgm:spPr/>
    </dgm:pt>
    <dgm:pt modelId="{2DD6D32C-80E6-47D1-94A2-31A7F988D709}" type="sibTrans" cxnId="{4DEBC623-C24D-4759-89D5-C9EC29B223D1}">
      <dgm:prSet/>
      <dgm:spPr/>
    </dgm:pt>
    <dgm:pt modelId="{6F10F5A3-AFA0-414D-A7C9-0F55C7CC7119}">
      <dgm:prSet phldrT="[Text]" custT="1"/>
      <dgm:spPr/>
      <dgm:t>
        <a:bodyPr/>
        <a:lstStyle/>
        <a:p>
          <a:r>
            <a:rPr lang="en-US" sz="2100" dirty="0" smtClean="0"/>
            <a:t> Environment and peers accepting</a:t>
          </a:r>
          <a:endParaRPr lang="en-US" sz="2100" dirty="0"/>
        </a:p>
      </dgm:t>
    </dgm:pt>
    <dgm:pt modelId="{8B75B990-C476-47A7-BBD8-F573B325C5BA}" type="parTrans" cxnId="{B0066752-A33E-4008-9094-E70938B06755}">
      <dgm:prSet/>
      <dgm:spPr/>
    </dgm:pt>
    <dgm:pt modelId="{17892AA4-39C1-41C8-B75B-3FE0549017F9}" type="sibTrans" cxnId="{B0066752-A33E-4008-9094-E70938B06755}">
      <dgm:prSet/>
      <dgm:spPr/>
    </dgm:pt>
    <dgm:pt modelId="{D7992BDE-9090-462C-8384-61AA4A93C8BD}" type="pres">
      <dgm:prSet presAssocID="{8798E5AC-8804-4376-A200-0D045AF593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5CD8E9-FA54-420D-973D-B9A25DC4BDFB}" type="pres">
      <dgm:prSet presAssocID="{9EA23449-A279-4341-B7F6-B5CD258894DD}" presName="linNode" presStyleCnt="0"/>
      <dgm:spPr/>
    </dgm:pt>
    <dgm:pt modelId="{1135831E-D343-4CFC-BBED-A8B0161A233E}" type="pres">
      <dgm:prSet presAssocID="{9EA23449-A279-4341-B7F6-B5CD258894D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3E9059-FF51-4040-B03B-33B12B921940}" type="pres">
      <dgm:prSet presAssocID="{9EA23449-A279-4341-B7F6-B5CD258894D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05C868-37FC-4B5E-8BE3-4E5F648867C5}" type="pres">
      <dgm:prSet presAssocID="{B4762FCB-3F7E-414E-8845-5EE7F9F90C2E}" presName="sp" presStyleCnt="0"/>
      <dgm:spPr/>
    </dgm:pt>
    <dgm:pt modelId="{3BC71C45-5736-4E0E-893F-1ADB941BA63D}" type="pres">
      <dgm:prSet presAssocID="{D7F4D094-9207-43D9-91B8-4FDE6871DE97}" presName="linNode" presStyleCnt="0"/>
      <dgm:spPr/>
    </dgm:pt>
    <dgm:pt modelId="{5F0E9F71-BFC7-4B13-AB5B-07E90D41B4EE}" type="pres">
      <dgm:prSet presAssocID="{D7F4D094-9207-43D9-91B8-4FDE6871DE97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87C6C-82A9-4F98-AA30-7FBF50278BC3}" type="pres">
      <dgm:prSet presAssocID="{D7F4D094-9207-43D9-91B8-4FDE6871DE97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70C48-3093-481D-BDA9-BBCCEE3450C2}" type="pres">
      <dgm:prSet presAssocID="{D3A85E8D-3A29-49B0-B847-3C326F57DCF0}" presName="sp" presStyleCnt="0"/>
      <dgm:spPr/>
    </dgm:pt>
    <dgm:pt modelId="{5E27BD0F-2188-4CBE-837D-D2A9D1DCC3AF}" type="pres">
      <dgm:prSet presAssocID="{8A23FD14-D871-4B33-8660-F2569F2E3146}" presName="linNode" presStyleCnt="0"/>
      <dgm:spPr/>
    </dgm:pt>
    <dgm:pt modelId="{FDE40D72-E480-4179-82A7-77C67C8C4100}" type="pres">
      <dgm:prSet presAssocID="{8A23FD14-D871-4B33-8660-F2569F2E314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E8B698-C835-4D48-820D-C0FDEE4CBD00}" type="pres">
      <dgm:prSet presAssocID="{8A23FD14-D871-4B33-8660-F2569F2E314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EA72DE-13F7-497D-8B36-FFF6120A7265}" srcId="{D7F4D094-9207-43D9-91B8-4FDE6871DE97}" destId="{0F410A85-018A-4D33-86B4-C20E79CEFFED}" srcOrd="0" destOrd="0" parTransId="{56FE34E8-E328-44CD-A861-E2F11F7E49C3}" sibTransId="{614229D7-57F8-4E5C-B7A3-55223034966F}"/>
    <dgm:cxn modelId="{7C3CDD3A-AC67-41D3-9500-94FEE8EA236D}" srcId="{8798E5AC-8804-4376-A200-0D045AF593B0}" destId="{8A23FD14-D871-4B33-8660-F2569F2E3146}" srcOrd="2" destOrd="0" parTransId="{22AA34EA-8948-471F-A560-1364648B43C9}" sibTransId="{B2D217A9-FD8D-46A5-891C-FD3DC3AA597E}"/>
    <dgm:cxn modelId="{36022DFC-D538-4DE6-B006-29D9FFAF312E}" type="presOf" srcId="{8A23FD14-D871-4B33-8660-F2569F2E3146}" destId="{FDE40D72-E480-4179-82A7-77C67C8C4100}" srcOrd="0" destOrd="0" presId="urn:microsoft.com/office/officeart/2005/8/layout/vList5"/>
    <dgm:cxn modelId="{8F5422D2-87EF-4517-99C0-67D2C5014C2F}" srcId="{8798E5AC-8804-4376-A200-0D045AF593B0}" destId="{9EA23449-A279-4341-B7F6-B5CD258894DD}" srcOrd="0" destOrd="0" parTransId="{D421178E-FACD-4056-8A01-C4CA78EBA59B}" sibTransId="{B4762FCB-3F7E-414E-8845-5EE7F9F90C2E}"/>
    <dgm:cxn modelId="{E23759A9-01B1-4D01-BD5B-D57AEE168423}" type="presOf" srcId="{13197DB9-93CC-4294-A53F-C1FDFAF17AA9}" destId="{B7E8B698-C835-4D48-820D-C0FDEE4CBD00}" srcOrd="0" destOrd="0" presId="urn:microsoft.com/office/officeart/2005/8/layout/vList5"/>
    <dgm:cxn modelId="{49753E86-27F6-4F22-A5EA-34C6DE3E17E4}" srcId="{9EA23449-A279-4341-B7F6-B5CD258894DD}" destId="{F455F93F-0AE6-436F-A85B-458876F953FA}" srcOrd="0" destOrd="0" parTransId="{DDFBD363-3993-4218-89E7-1D9D7112BDA3}" sibTransId="{35941C34-F2EE-450D-92CE-B9E9D2E532E5}"/>
    <dgm:cxn modelId="{4DEBC623-C24D-4759-89D5-C9EC29B223D1}" srcId="{8A23FD14-D871-4B33-8660-F2569F2E3146}" destId="{788C304D-CAA6-409C-B774-C1B5A1BF29B6}" srcOrd="2" destOrd="0" parTransId="{AC16B7F2-F501-4CA2-B7DE-273A6D1891D7}" sibTransId="{2DD6D32C-80E6-47D1-94A2-31A7F988D709}"/>
    <dgm:cxn modelId="{B0066752-A33E-4008-9094-E70938B06755}" srcId="{8A23FD14-D871-4B33-8660-F2569F2E3146}" destId="{6F10F5A3-AFA0-414D-A7C9-0F55C7CC7119}" srcOrd="1" destOrd="0" parTransId="{8B75B990-C476-47A7-BBD8-F573B325C5BA}" sibTransId="{17892AA4-39C1-41C8-B75B-3FE0549017F9}"/>
    <dgm:cxn modelId="{5CDC90A2-FA73-4AED-9B79-24429079CD47}" type="presOf" srcId="{6F10F5A3-AFA0-414D-A7C9-0F55C7CC7119}" destId="{B7E8B698-C835-4D48-820D-C0FDEE4CBD00}" srcOrd="0" destOrd="1" presId="urn:microsoft.com/office/officeart/2005/8/layout/vList5"/>
    <dgm:cxn modelId="{EC547392-F91E-41A0-A468-982D398F2E6C}" type="presOf" srcId="{8798E5AC-8804-4376-A200-0D045AF593B0}" destId="{D7992BDE-9090-462C-8384-61AA4A93C8BD}" srcOrd="0" destOrd="0" presId="urn:microsoft.com/office/officeart/2005/8/layout/vList5"/>
    <dgm:cxn modelId="{CC6E0285-E9AE-4986-BC7F-F91650DBF3C3}" type="presOf" srcId="{788C304D-CAA6-409C-B774-C1B5A1BF29B6}" destId="{B7E8B698-C835-4D48-820D-C0FDEE4CBD00}" srcOrd="0" destOrd="2" presId="urn:microsoft.com/office/officeart/2005/8/layout/vList5"/>
    <dgm:cxn modelId="{0FD51181-7991-4327-9BFF-B0471E6EB77D}" type="presOf" srcId="{0F410A85-018A-4D33-86B4-C20E79CEFFED}" destId="{54687C6C-82A9-4F98-AA30-7FBF50278BC3}" srcOrd="0" destOrd="0" presId="urn:microsoft.com/office/officeart/2005/8/layout/vList5"/>
    <dgm:cxn modelId="{0D2CA769-30E7-432B-AE7B-E8B22C81ACF6}" srcId="{8A23FD14-D871-4B33-8660-F2569F2E3146}" destId="{13197DB9-93CC-4294-A53F-C1FDFAF17AA9}" srcOrd="0" destOrd="0" parTransId="{C5F75B5E-F9C1-41F8-B2C2-5B410ABAFAED}" sibTransId="{6A626B92-6EE8-4E33-8D35-09D129BD77F7}"/>
    <dgm:cxn modelId="{BDB542DF-CB6C-4E8D-9D09-C23EA7D61971}" type="presOf" srcId="{D7F4D094-9207-43D9-91B8-4FDE6871DE97}" destId="{5F0E9F71-BFC7-4B13-AB5B-07E90D41B4EE}" srcOrd="0" destOrd="0" presId="urn:microsoft.com/office/officeart/2005/8/layout/vList5"/>
    <dgm:cxn modelId="{6E98632A-EC7E-47DE-8EE6-F6098ED9B166}" type="presOf" srcId="{F455F93F-0AE6-436F-A85B-458876F953FA}" destId="{1A3E9059-FF51-4040-B03B-33B12B921940}" srcOrd="0" destOrd="0" presId="urn:microsoft.com/office/officeart/2005/8/layout/vList5"/>
    <dgm:cxn modelId="{788F8BDD-A946-4ADB-BA4A-2C6466F02F89}" srcId="{8798E5AC-8804-4376-A200-0D045AF593B0}" destId="{D7F4D094-9207-43D9-91B8-4FDE6871DE97}" srcOrd="1" destOrd="0" parTransId="{0782FB71-D99B-43B4-9CCF-60B762399301}" sibTransId="{D3A85E8D-3A29-49B0-B847-3C326F57DCF0}"/>
    <dgm:cxn modelId="{BC35D589-1F4D-4F7C-B4B2-4372AE9551E3}" type="presOf" srcId="{9EA23449-A279-4341-B7F6-B5CD258894DD}" destId="{1135831E-D343-4CFC-BBED-A8B0161A233E}" srcOrd="0" destOrd="0" presId="urn:microsoft.com/office/officeart/2005/8/layout/vList5"/>
    <dgm:cxn modelId="{EB40E6F6-777E-4DCF-8D60-99800AB0EC32}" type="presParOf" srcId="{D7992BDE-9090-462C-8384-61AA4A93C8BD}" destId="{635CD8E9-FA54-420D-973D-B9A25DC4BDFB}" srcOrd="0" destOrd="0" presId="urn:microsoft.com/office/officeart/2005/8/layout/vList5"/>
    <dgm:cxn modelId="{93F302BF-B444-45E8-B571-51BC5CA56A5D}" type="presParOf" srcId="{635CD8E9-FA54-420D-973D-B9A25DC4BDFB}" destId="{1135831E-D343-4CFC-BBED-A8B0161A233E}" srcOrd="0" destOrd="0" presId="urn:microsoft.com/office/officeart/2005/8/layout/vList5"/>
    <dgm:cxn modelId="{D6E88C2D-3869-433F-BA09-125C56A48316}" type="presParOf" srcId="{635CD8E9-FA54-420D-973D-B9A25DC4BDFB}" destId="{1A3E9059-FF51-4040-B03B-33B12B921940}" srcOrd="1" destOrd="0" presId="urn:microsoft.com/office/officeart/2005/8/layout/vList5"/>
    <dgm:cxn modelId="{8F821381-0ACB-47B3-9CC9-FD0312E502D7}" type="presParOf" srcId="{D7992BDE-9090-462C-8384-61AA4A93C8BD}" destId="{B905C868-37FC-4B5E-8BE3-4E5F648867C5}" srcOrd="1" destOrd="0" presId="urn:microsoft.com/office/officeart/2005/8/layout/vList5"/>
    <dgm:cxn modelId="{8D98E80E-620E-45BB-AA11-2E8CEED2327A}" type="presParOf" srcId="{D7992BDE-9090-462C-8384-61AA4A93C8BD}" destId="{3BC71C45-5736-4E0E-893F-1ADB941BA63D}" srcOrd="2" destOrd="0" presId="urn:microsoft.com/office/officeart/2005/8/layout/vList5"/>
    <dgm:cxn modelId="{0F084D2E-EFAC-48BF-B1A1-551E02E3DC67}" type="presParOf" srcId="{3BC71C45-5736-4E0E-893F-1ADB941BA63D}" destId="{5F0E9F71-BFC7-4B13-AB5B-07E90D41B4EE}" srcOrd="0" destOrd="0" presId="urn:microsoft.com/office/officeart/2005/8/layout/vList5"/>
    <dgm:cxn modelId="{C98B155C-0C86-48F1-A610-99642768A13A}" type="presParOf" srcId="{3BC71C45-5736-4E0E-893F-1ADB941BA63D}" destId="{54687C6C-82A9-4F98-AA30-7FBF50278BC3}" srcOrd="1" destOrd="0" presId="urn:microsoft.com/office/officeart/2005/8/layout/vList5"/>
    <dgm:cxn modelId="{82A08ECA-741F-4E30-B9FF-445B609F4DC0}" type="presParOf" srcId="{D7992BDE-9090-462C-8384-61AA4A93C8BD}" destId="{42370C48-3093-481D-BDA9-BBCCEE3450C2}" srcOrd="3" destOrd="0" presId="urn:microsoft.com/office/officeart/2005/8/layout/vList5"/>
    <dgm:cxn modelId="{BEA23F84-27DD-4C23-8B85-F8D680892829}" type="presParOf" srcId="{D7992BDE-9090-462C-8384-61AA4A93C8BD}" destId="{5E27BD0F-2188-4CBE-837D-D2A9D1DCC3AF}" srcOrd="4" destOrd="0" presId="urn:microsoft.com/office/officeart/2005/8/layout/vList5"/>
    <dgm:cxn modelId="{E3776234-CF84-4670-8F73-1F1C20E2F8AD}" type="presParOf" srcId="{5E27BD0F-2188-4CBE-837D-D2A9D1DCC3AF}" destId="{FDE40D72-E480-4179-82A7-77C67C8C4100}" srcOrd="0" destOrd="0" presId="urn:microsoft.com/office/officeart/2005/8/layout/vList5"/>
    <dgm:cxn modelId="{5FD33F99-8431-417B-B1DA-CB3E4750D785}" type="presParOf" srcId="{5E27BD0F-2188-4CBE-837D-D2A9D1DCC3AF}" destId="{B7E8B698-C835-4D48-820D-C0FDEE4CBD0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77E6E0-6304-4961-AD59-7BEF51F0B017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3D088ACE-33CE-4DC2-A4F9-DD80EF089C7E}">
      <dgm:prSet phldrT="[Text]" custT="1"/>
      <dgm:spPr/>
      <dgm:t>
        <a:bodyPr/>
        <a:lstStyle/>
        <a:p>
          <a:r>
            <a:rPr lang="en-US" sz="3200" dirty="0" smtClean="0"/>
            <a:t>Advanced</a:t>
          </a:r>
          <a:endParaRPr lang="en-US" sz="3200" dirty="0"/>
        </a:p>
      </dgm:t>
    </dgm:pt>
    <dgm:pt modelId="{DDE5B264-CF67-4E15-8D99-A12AC998034C}" type="parTrans" cxnId="{7F08F82C-2CAE-4AA3-BB3E-3E289E4E3F3B}">
      <dgm:prSet/>
      <dgm:spPr/>
      <dgm:t>
        <a:bodyPr/>
        <a:lstStyle/>
        <a:p>
          <a:endParaRPr lang="en-US"/>
        </a:p>
      </dgm:t>
    </dgm:pt>
    <dgm:pt modelId="{669D88DA-BCA4-4FB2-8D91-0F6D35A6AC7A}" type="sibTrans" cxnId="{7F08F82C-2CAE-4AA3-BB3E-3E289E4E3F3B}">
      <dgm:prSet/>
      <dgm:spPr/>
      <dgm:t>
        <a:bodyPr/>
        <a:lstStyle/>
        <a:p>
          <a:endParaRPr lang="en-US"/>
        </a:p>
      </dgm:t>
    </dgm:pt>
    <dgm:pt modelId="{220D6D81-E374-487D-8159-8597C8E9A766}">
      <dgm:prSet phldrT="[Text]"/>
      <dgm:spPr/>
      <dgm:t>
        <a:bodyPr/>
        <a:lstStyle/>
        <a:p>
          <a:r>
            <a:rPr lang="en-US" dirty="0" smtClean="0"/>
            <a:t>Intermediate</a:t>
          </a:r>
          <a:endParaRPr lang="en-US" dirty="0"/>
        </a:p>
      </dgm:t>
    </dgm:pt>
    <dgm:pt modelId="{CC83AD13-73CD-4940-BFEE-A3516DC443D5}" type="parTrans" cxnId="{37F1AC29-FA16-4922-9DB5-FAF32F58730C}">
      <dgm:prSet/>
      <dgm:spPr/>
      <dgm:t>
        <a:bodyPr/>
        <a:lstStyle/>
        <a:p>
          <a:endParaRPr lang="en-US"/>
        </a:p>
      </dgm:t>
    </dgm:pt>
    <dgm:pt modelId="{1B83BF2D-29C2-4FBF-B635-D7FB16D0A96F}" type="sibTrans" cxnId="{37F1AC29-FA16-4922-9DB5-FAF32F58730C}">
      <dgm:prSet/>
      <dgm:spPr/>
      <dgm:t>
        <a:bodyPr/>
        <a:lstStyle/>
        <a:p>
          <a:endParaRPr lang="en-US"/>
        </a:p>
      </dgm:t>
    </dgm:pt>
    <dgm:pt modelId="{640E8CA1-98BB-47C0-B31F-068DD6504DC2}">
      <dgm:prSet phldrT="[Text]"/>
      <dgm:spPr/>
      <dgm:t>
        <a:bodyPr/>
        <a:lstStyle/>
        <a:p>
          <a:r>
            <a:rPr lang="en-US" dirty="0" smtClean="0"/>
            <a:t>Foundational </a:t>
          </a:r>
          <a:endParaRPr lang="en-US" dirty="0"/>
        </a:p>
      </dgm:t>
    </dgm:pt>
    <dgm:pt modelId="{D9D3F606-BAF0-4945-AA65-6839B511DD14}" type="parTrans" cxnId="{A833FC0C-B184-4EF0-A549-3318B92F6430}">
      <dgm:prSet/>
      <dgm:spPr/>
      <dgm:t>
        <a:bodyPr/>
        <a:lstStyle/>
        <a:p>
          <a:endParaRPr lang="en-US"/>
        </a:p>
      </dgm:t>
    </dgm:pt>
    <dgm:pt modelId="{652050C2-34D3-4F9F-8BCB-29966559E426}" type="sibTrans" cxnId="{A833FC0C-B184-4EF0-A549-3318B92F6430}">
      <dgm:prSet/>
      <dgm:spPr/>
      <dgm:t>
        <a:bodyPr/>
        <a:lstStyle/>
        <a:p>
          <a:endParaRPr lang="en-US"/>
        </a:p>
      </dgm:t>
    </dgm:pt>
    <dgm:pt modelId="{94DA59B0-ED1C-4188-BFC6-6C31D5142CD7}" type="pres">
      <dgm:prSet presAssocID="{C277E6E0-6304-4961-AD59-7BEF51F0B017}" presName="Name0" presStyleCnt="0">
        <dgm:presLayoutVars>
          <dgm:dir/>
          <dgm:animLvl val="lvl"/>
          <dgm:resizeHandles val="exact"/>
        </dgm:presLayoutVars>
      </dgm:prSet>
      <dgm:spPr/>
    </dgm:pt>
    <dgm:pt modelId="{87FA224E-4A35-4D99-A690-6EB986C98D63}" type="pres">
      <dgm:prSet presAssocID="{3D088ACE-33CE-4DC2-A4F9-DD80EF089C7E}" presName="Name8" presStyleCnt="0"/>
      <dgm:spPr/>
    </dgm:pt>
    <dgm:pt modelId="{EF1F2E3F-C181-4472-82D1-4E829455E3CE}" type="pres">
      <dgm:prSet presAssocID="{3D088ACE-33CE-4DC2-A4F9-DD80EF089C7E}" presName="level" presStyleLbl="node1" presStyleIdx="0" presStyleCnt="3" custLinFactNeighborX="125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9C941-FFA3-47B3-A3DC-2346B0534445}" type="pres">
      <dgm:prSet presAssocID="{3D088ACE-33CE-4DC2-A4F9-DD80EF089C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30B4D-64BC-413E-9F2D-F3EA663D8B53}" type="pres">
      <dgm:prSet presAssocID="{220D6D81-E374-487D-8159-8597C8E9A766}" presName="Name8" presStyleCnt="0"/>
      <dgm:spPr/>
    </dgm:pt>
    <dgm:pt modelId="{1337B570-578D-4E0B-92F2-805789491AA7}" type="pres">
      <dgm:prSet presAssocID="{220D6D81-E374-487D-8159-8597C8E9A76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745931-3561-41A9-B060-45D8569DECF4}" type="pres">
      <dgm:prSet presAssocID="{220D6D81-E374-487D-8159-8597C8E9A76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D987A1-0CF9-4885-B77D-610A2D1712F8}" type="pres">
      <dgm:prSet presAssocID="{640E8CA1-98BB-47C0-B31F-068DD6504DC2}" presName="Name8" presStyleCnt="0"/>
      <dgm:spPr/>
    </dgm:pt>
    <dgm:pt modelId="{5A4B622B-DDDE-4AB5-8B80-163C42C803D3}" type="pres">
      <dgm:prSet presAssocID="{640E8CA1-98BB-47C0-B31F-068DD6504DC2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53262-7FE2-4123-AE69-B3544E9F8593}" type="pres">
      <dgm:prSet presAssocID="{640E8CA1-98BB-47C0-B31F-068DD6504DC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F1AC29-FA16-4922-9DB5-FAF32F58730C}" srcId="{C277E6E0-6304-4961-AD59-7BEF51F0B017}" destId="{220D6D81-E374-487D-8159-8597C8E9A766}" srcOrd="1" destOrd="0" parTransId="{CC83AD13-73CD-4940-BFEE-A3516DC443D5}" sibTransId="{1B83BF2D-29C2-4FBF-B635-D7FB16D0A96F}"/>
    <dgm:cxn modelId="{D6CD5FEE-2074-4F7A-A7AA-A6202680E3D5}" type="presOf" srcId="{640E8CA1-98BB-47C0-B31F-068DD6504DC2}" destId="{E1753262-7FE2-4123-AE69-B3544E9F8593}" srcOrd="1" destOrd="0" presId="urn:microsoft.com/office/officeart/2005/8/layout/pyramid1"/>
    <dgm:cxn modelId="{5A970C46-564E-453F-A105-3CFFCF48A09D}" type="presOf" srcId="{3D088ACE-33CE-4DC2-A4F9-DD80EF089C7E}" destId="{EF1F2E3F-C181-4472-82D1-4E829455E3CE}" srcOrd="0" destOrd="0" presId="urn:microsoft.com/office/officeart/2005/8/layout/pyramid1"/>
    <dgm:cxn modelId="{7D4A456D-94ED-41AA-A184-8C6C20FF2578}" type="presOf" srcId="{220D6D81-E374-487D-8159-8597C8E9A766}" destId="{68745931-3561-41A9-B060-45D8569DECF4}" srcOrd="1" destOrd="0" presId="urn:microsoft.com/office/officeart/2005/8/layout/pyramid1"/>
    <dgm:cxn modelId="{7F08F82C-2CAE-4AA3-BB3E-3E289E4E3F3B}" srcId="{C277E6E0-6304-4961-AD59-7BEF51F0B017}" destId="{3D088ACE-33CE-4DC2-A4F9-DD80EF089C7E}" srcOrd="0" destOrd="0" parTransId="{DDE5B264-CF67-4E15-8D99-A12AC998034C}" sibTransId="{669D88DA-BCA4-4FB2-8D91-0F6D35A6AC7A}"/>
    <dgm:cxn modelId="{A833FC0C-B184-4EF0-A549-3318B92F6430}" srcId="{C277E6E0-6304-4961-AD59-7BEF51F0B017}" destId="{640E8CA1-98BB-47C0-B31F-068DD6504DC2}" srcOrd="2" destOrd="0" parTransId="{D9D3F606-BAF0-4945-AA65-6839B511DD14}" sibTransId="{652050C2-34D3-4F9F-8BCB-29966559E426}"/>
    <dgm:cxn modelId="{90CD47D1-559C-4FF0-8967-3F5E1C068B27}" type="presOf" srcId="{640E8CA1-98BB-47C0-B31F-068DD6504DC2}" destId="{5A4B622B-DDDE-4AB5-8B80-163C42C803D3}" srcOrd="0" destOrd="0" presId="urn:microsoft.com/office/officeart/2005/8/layout/pyramid1"/>
    <dgm:cxn modelId="{9A01DA74-79BA-471B-9023-C2958CC20500}" type="presOf" srcId="{C277E6E0-6304-4961-AD59-7BEF51F0B017}" destId="{94DA59B0-ED1C-4188-BFC6-6C31D5142CD7}" srcOrd="0" destOrd="0" presId="urn:microsoft.com/office/officeart/2005/8/layout/pyramid1"/>
    <dgm:cxn modelId="{BF54D90A-5160-4725-995E-D2235649985D}" type="presOf" srcId="{220D6D81-E374-487D-8159-8597C8E9A766}" destId="{1337B570-578D-4E0B-92F2-805789491AA7}" srcOrd="0" destOrd="0" presId="urn:microsoft.com/office/officeart/2005/8/layout/pyramid1"/>
    <dgm:cxn modelId="{1E6959FC-BDCB-4283-AA1D-5939954E66D5}" type="presOf" srcId="{3D088ACE-33CE-4DC2-A4F9-DD80EF089C7E}" destId="{8699C941-FFA3-47B3-A3DC-2346B0534445}" srcOrd="1" destOrd="0" presId="urn:microsoft.com/office/officeart/2005/8/layout/pyramid1"/>
    <dgm:cxn modelId="{F9602A91-53E7-4159-8E76-8D894D91DBB2}" type="presParOf" srcId="{94DA59B0-ED1C-4188-BFC6-6C31D5142CD7}" destId="{87FA224E-4A35-4D99-A690-6EB986C98D63}" srcOrd="0" destOrd="0" presId="urn:microsoft.com/office/officeart/2005/8/layout/pyramid1"/>
    <dgm:cxn modelId="{02701049-D468-41CC-ACCA-B89D3AEFD58C}" type="presParOf" srcId="{87FA224E-4A35-4D99-A690-6EB986C98D63}" destId="{EF1F2E3F-C181-4472-82D1-4E829455E3CE}" srcOrd="0" destOrd="0" presId="urn:microsoft.com/office/officeart/2005/8/layout/pyramid1"/>
    <dgm:cxn modelId="{3132BAC1-EA57-40EB-9A94-3A7E91163880}" type="presParOf" srcId="{87FA224E-4A35-4D99-A690-6EB986C98D63}" destId="{8699C941-FFA3-47B3-A3DC-2346B0534445}" srcOrd="1" destOrd="0" presId="urn:microsoft.com/office/officeart/2005/8/layout/pyramid1"/>
    <dgm:cxn modelId="{65EC3234-B9F3-4A99-8B70-81020A30F268}" type="presParOf" srcId="{94DA59B0-ED1C-4188-BFC6-6C31D5142CD7}" destId="{FC230B4D-64BC-413E-9F2D-F3EA663D8B53}" srcOrd="1" destOrd="0" presId="urn:microsoft.com/office/officeart/2005/8/layout/pyramid1"/>
    <dgm:cxn modelId="{ABEDBA81-0E9E-4990-9211-3EB9E63BFA6B}" type="presParOf" srcId="{FC230B4D-64BC-413E-9F2D-F3EA663D8B53}" destId="{1337B570-578D-4E0B-92F2-805789491AA7}" srcOrd="0" destOrd="0" presId="urn:microsoft.com/office/officeart/2005/8/layout/pyramid1"/>
    <dgm:cxn modelId="{26A66326-A7C9-45C2-8B88-A5D0D3B4997C}" type="presParOf" srcId="{FC230B4D-64BC-413E-9F2D-F3EA663D8B53}" destId="{68745931-3561-41A9-B060-45D8569DECF4}" srcOrd="1" destOrd="0" presId="urn:microsoft.com/office/officeart/2005/8/layout/pyramid1"/>
    <dgm:cxn modelId="{8EDC8903-EBD3-4661-BBD7-9525E3C69A75}" type="presParOf" srcId="{94DA59B0-ED1C-4188-BFC6-6C31D5142CD7}" destId="{9FD987A1-0CF9-4885-B77D-610A2D1712F8}" srcOrd="2" destOrd="0" presId="urn:microsoft.com/office/officeart/2005/8/layout/pyramid1"/>
    <dgm:cxn modelId="{92C37F7B-B266-4C85-882F-56A46E8CC6EB}" type="presParOf" srcId="{9FD987A1-0CF9-4885-B77D-610A2D1712F8}" destId="{5A4B622B-DDDE-4AB5-8B80-163C42C803D3}" srcOrd="0" destOrd="0" presId="urn:microsoft.com/office/officeart/2005/8/layout/pyramid1"/>
    <dgm:cxn modelId="{5D9EFB4B-D98B-4321-9A37-B1D66F664F7A}" type="presParOf" srcId="{9FD987A1-0CF9-4885-B77D-610A2D1712F8}" destId="{E1753262-7FE2-4123-AE69-B3544E9F859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871E49-3AD4-4B30-AC04-760D3CC12559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Rebellion </a:t>
          </a:r>
          <a:endParaRPr lang="en-US" sz="2400" kern="1200" dirty="0"/>
        </a:p>
      </dsp:txBody>
      <dsp:txXfrm>
        <a:off x="916483" y="1984"/>
        <a:ext cx="2030015" cy="1218009"/>
      </dsp:txXfrm>
    </dsp:sp>
    <dsp:sp modelId="{2B8C7E5D-14D1-400A-8F84-976903BD4301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Retreat</a:t>
          </a:r>
          <a:endParaRPr lang="en-US" sz="2400" kern="1200" dirty="0"/>
        </a:p>
      </dsp:txBody>
      <dsp:txXfrm>
        <a:off x="3149500" y="1984"/>
        <a:ext cx="2030015" cy="1218009"/>
      </dsp:txXfrm>
    </dsp:sp>
    <dsp:sp modelId="{460B6E2F-D4C9-4CE1-B3D2-849B4E9134D7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Strategically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Compliant</a:t>
          </a:r>
          <a:endParaRPr lang="en-US" sz="2400" kern="1200" dirty="0"/>
        </a:p>
      </dsp:txBody>
      <dsp:txXfrm>
        <a:off x="916483" y="1422995"/>
        <a:ext cx="2030015" cy="1218009"/>
      </dsp:txXfrm>
    </dsp:sp>
    <dsp:sp modelId="{DBCD4324-80F3-45F9-ACF7-87C8CC809357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Ritually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Compliant</a:t>
          </a:r>
          <a:endParaRPr lang="en-US" sz="2400" kern="1200" dirty="0"/>
        </a:p>
      </dsp:txBody>
      <dsp:txXfrm>
        <a:off x="3149500" y="1422995"/>
        <a:ext cx="2030015" cy="1218009"/>
      </dsp:txXfrm>
    </dsp:sp>
    <dsp:sp modelId="{4B1B0007-B2C8-403E-893B-E3992F247673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Engaged</a:t>
          </a:r>
          <a:endParaRPr lang="en-US" sz="2400" kern="1200" dirty="0"/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3E9059-FF51-4040-B03B-33B12B921940}">
      <dsp:nvSpPr>
        <dsp:cNvPr id="0" name=""/>
        <dsp:cNvSpPr/>
      </dsp:nvSpPr>
      <dsp:spPr>
        <a:xfrm rot="5400000">
          <a:off x="5012703" y="-1901981"/>
          <a:ext cx="1166849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Learning styles, presentation styles, accessible materials</a:t>
          </a:r>
          <a:endParaRPr lang="en-US" sz="2100" kern="1200" dirty="0"/>
        </a:p>
      </dsp:txBody>
      <dsp:txXfrm rot="5400000">
        <a:off x="5012703" y="-1901981"/>
        <a:ext cx="1166849" cy="5266944"/>
      </dsp:txXfrm>
    </dsp:sp>
    <dsp:sp modelId="{1135831E-D343-4CFC-BBED-A8B0161A233E}">
      <dsp:nvSpPr>
        <dsp:cNvPr id="0" name=""/>
        <dsp:cNvSpPr/>
      </dsp:nvSpPr>
      <dsp:spPr>
        <a:xfrm>
          <a:off x="0" y="2209"/>
          <a:ext cx="2962656" cy="145856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2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Choices</a:t>
          </a:r>
        </a:p>
      </dsp:txBody>
      <dsp:txXfrm>
        <a:off x="0" y="2209"/>
        <a:ext cx="2962656" cy="1458561"/>
      </dsp:txXfrm>
    </dsp:sp>
    <dsp:sp modelId="{54687C6C-82A9-4F98-AA30-7FBF50278BC3}">
      <dsp:nvSpPr>
        <dsp:cNvPr id="0" name=""/>
        <dsp:cNvSpPr/>
      </dsp:nvSpPr>
      <dsp:spPr>
        <a:xfrm rot="5400000">
          <a:off x="5012703" y="-370491"/>
          <a:ext cx="1166849" cy="52669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Various levels of difficulty within the same unit</a:t>
          </a:r>
          <a:endParaRPr lang="en-US" sz="2100" kern="1200" dirty="0"/>
        </a:p>
      </dsp:txBody>
      <dsp:txXfrm rot="5400000">
        <a:off x="5012703" y="-370491"/>
        <a:ext cx="1166849" cy="5266944"/>
      </dsp:txXfrm>
    </dsp:sp>
    <dsp:sp modelId="{5F0E9F71-BFC7-4B13-AB5B-07E90D41B4EE}">
      <dsp:nvSpPr>
        <dsp:cNvPr id="0" name=""/>
        <dsp:cNvSpPr/>
      </dsp:nvSpPr>
      <dsp:spPr>
        <a:xfrm>
          <a:off x="0" y="1533700"/>
          <a:ext cx="2962656" cy="14585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3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Challenges</a:t>
          </a:r>
          <a:endParaRPr lang="en-US" sz="2700" kern="1200" dirty="0"/>
        </a:p>
      </dsp:txBody>
      <dsp:txXfrm>
        <a:off x="0" y="1533700"/>
        <a:ext cx="2962656" cy="1458561"/>
      </dsp:txXfrm>
    </dsp:sp>
    <dsp:sp modelId="{B7E8B698-C835-4D48-820D-C0FDEE4CBD00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Okay to try, okay to fail,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 Environment and peers accepting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Families reaffirm efforts </a:t>
          </a:r>
          <a:endParaRPr lang="en-US" sz="2100" kern="1200" dirty="0"/>
        </a:p>
      </dsp:txBody>
      <dsp:txXfrm rot="5400000">
        <a:off x="5012703" y="1160999"/>
        <a:ext cx="1166849" cy="5266944"/>
      </dsp:txXfrm>
    </dsp:sp>
    <dsp:sp modelId="{FDE40D72-E480-4179-82A7-77C67C8C4100}">
      <dsp:nvSpPr>
        <dsp:cNvPr id="0" name=""/>
        <dsp:cNvSpPr/>
      </dsp:nvSpPr>
      <dsp:spPr>
        <a:xfrm>
          <a:off x="0" y="3065190"/>
          <a:ext cx="2962656" cy="145856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4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Comfortable  </a:t>
          </a:r>
          <a:endParaRPr lang="en-US" sz="2700" kern="1200" dirty="0"/>
        </a:p>
      </dsp:txBody>
      <dsp:txXfrm>
        <a:off x="0" y="3065190"/>
        <a:ext cx="2962656" cy="14585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1F2E3F-C181-4472-82D1-4E829455E3CE}">
      <dsp:nvSpPr>
        <dsp:cNvPr id="0" name=""/>
        <dsp:cNvSpPr/>
      </dsp:nvSpPr>
      <dsp:spPr>
        <a:xfrm>
          <a:off x="2083117" y="0"/>
          <a:ext cx="2057400" cy="1752600"/>
        </a:xfrm>
        <a:prstGeom prst="trapezoid">
          <a:avLst>
            <a:gd name="adj" fmla="val 5869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Advanced</a:t>
          </a:r>
          <a:endParaRPr lang="en-US" sz="3200" kern="1200" dirty="0"/>
        </a:p>
      </dsp:txBody>
      <dsp:txXfrm>
        <a:off x="2083117" y="0"/>
        <a:ext cx="2057400" cy="1752600"/>
      </dsp:txXfrm>
    </dsp:sp>
    <dsp:sp modelId="{1337B570-578D-4E0B-92F2-805789491AA7}">
      <dsp:nvSpPr>
        <dsp:cNvPr id="0" name=""/>
        <dsp:cNvSpPr/>
      </dsp:nvSpPr>
      <dsp:spPr>
        <a:xfrm>
          <a:off x="1028699" y="1752600"/>
          <a:ext cx="4114800" cy="1752600"/>
        </a:xfrm>
        <a:prstGeom prst="trapezoid">
          <a:avLst>
            <a:gd name="adj" fmla="val 5869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Intermediate</a:t>
          </a:r>
          <a:endParaRPr lang="en-US" sz="3300" kern="1200" dirty="0"/>
        </a:p>
      </dsp:txBody>
      <dsp:txXfrm>
        <a:off x="1748789" y="1752600"/>
        <a:ext cx="2674620" cy="1752600"/>
      </dsp:txXfrm>
    </dsp:sp>
    <dsp:sp modelId="{5A4B622B-DDDE-4AB5-8B80-163C42C803D3}">
      <dsp:nvSpPr>
        <dsp:cNvPr id="0" name=""/>
        <dsp:cNvSpPr/>
      </dsp:nvSpPr>
      <dsp:spPr>
        <a:xfrm>
          <a:off x="0" y="3505200"/>
          <a:ext cx="6172199" cy="1752600"/>
        </a:xfrm>
        <a:prstGeom prst="trapezoid">
          <a:avLst>
            <a:gd name="adj" fmla="val 5869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Foundational </a:t>
          </a:r>
          <a:endParaRPr lang="en-US" sz="3300" kern="1200" dirty="0"/>
        </a:p>
      </dsp:txBody>
      <dsp:txXfrm>
        <a:off x="1080134" y="3505200"/>
        <a:ext cx="4011930" cy="1752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D668C80D-B349-48D3-9D39-13612C128F1E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B64ED559-CAD0-44E7-B268-648A2643B3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Lets start by laying down a few ground rules… It is voluntarily mandatory that you talk to me,</a:t>
            </a:r>
            <a:r>
              <a:rPr lang="en-US" baseline="0" dirty="0" smtClean="0"/>
              <a:t> ask questions and be a part of this presentation.</a:t>
            </a:r>
          </a:p>
          <a:p>
            <a:r>
              <a:rPr lang="en-US" baseline="0" dirty="0" smtClean="0"/>
              <a:t>With that said take a minute to think about a few questions. Why do good readers read a lot? Why do students get excited about learning?  Do you think the activities you do in your classroom are engaging?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going on in this picture? Are these students learning? Are they Engaged?</a:t>
            </a:r>
            <a:r>
              <a:rPr lang="en-US" baseline="0" dirty="0" smtClean="0"/>
              <a:t> Are they Challenged?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a minute and think about your students. How do you know who is and who is not engaged?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According to </a:t>
            </a:r>
            <a:r>
              <a:rPr lang="en-US" dirty="0" err="1" smtClean="0"/>
              <a:t>Schlechyt</a:t>
            </a:r>
            <a:r>
              <a:rPr lang="en-US" dirty="0" smtClean="0"/>
              <a:t> and</a:t>
            </a:r>
            <a:r>
              <a:rPr lang="en-US" baseline="0" dirty="0" smtClean="0"/>
              <a:t> his theories of engagement. There are 5 levels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 teacher you need to ask the question WHY. Is</a:t>
            </a:r>
            <a:r>
              <a:rPr lang="en-US" baseline="0" dirty="0" smtClean="0"/>
              <a:t> the material too hard, not interesting, not accessible?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what we want to see! You can almost see the light bulbs going on!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helps kids stay engaged?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students can</a:t>
            </a:r>
            <a:r>
              <a:rPr lang="en-US" baseline="0" dirty="0" smtClean="0"/>
              <a:t> access materials in a format they prefer they will be more likely to stay engaged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all kids will find these activities engaging but most will . Notice that the end goal is the same – how you arrive there</a:t>
            </a:r>
            <a:r>
              <a:rPr lang="en-US" baseline="0" dirty="0" smtClean="0"/>
              <a:t> is different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305800" cy="1470025"/>
          </a:xfrm>
        </p:spPr>
        <p:txBody>
          <a:bodyPr anchor="b"/>
          <a:lstStyle>
            <a:lvl1pPr marL="0" algn="r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2819400"/>
            <a:ext cx="6400800" cy="17526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 algn="l"/>
            <a:fld id="{EB33072D-4CB1-4526-90F7-8CBEF66B156A}" type="datetime8">
              <a:rPr lang="en-US" smtClean="0"/>
              <a:pPr algn="l"/>
              <a:t>8/9/2009 9:57 PM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dirty="0" smtClean="0">
                <a:solidFill>
                  <a:schemeClr val="accent1"/>
                </a:solidFill>
                <a:effectLst/>
              </a:rPr>
              <a:t> 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302544"/>
            <a:ext cx="8001000" cy="9144"/>
          </a:xfrm>
          <a:prstGeom prst="rect">
            <a:avLst/>
          </a:prstGeom>
          <a:solidFill>
            <a:schemeClr val="accent2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E38F-B37F-4FFE-B312-98FE53F68934}" type="datetime8">
              <a:rPr lang="en-US" smtClean="0"/>
              <a:pPr/>
              <a:t>8/9/2009 9:57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15553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901952"/>
            <a:ext cx="7772400" cy="1362456"/>
          </a:xfrm>
        </p:spPr>
        <p:txBody>
          <a:bodyPr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anchor="t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 algn="l"/>
            <a:fld id="{EB33072D-4CB1-4526-90F7-8CBEF66B156A}" type="datetime8">
              <a:rPr lang="en-US" smtClean="0"/>
              <a:pPr algn="l"/>
              <a:t>8/9/2009 9:57 PM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8392" y="1302544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5CA6-CEB3-47EE-8FFF-A08C61A92FF5}" type="datetime8">
              <a:rPr lang="en-US" smtClean="0"/>
              <a:pPr/>
              <a:t>8/9/2009 9:57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00264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00264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DD69-238A-42B9-AFF9-52088B098C9F}" type="datetime8">
              <a:rPr lang="en-US" smtClean="0"/>
              <a:pPr/>
              <a:t>8/9/2009 9:57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5739-D9D7-4E26-BE37-8E7975C6553F}" type="datetime8">
              <a:rPr lang="en-US" smtClean="0"/>
              <a:pPr/>
              <a:t>8/9/2009 9:57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302544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26E7-2FA5-4DDE-929E-F5297B748779}" type="datetime8">
              <a:rPr lang="en-US" smtClean="0"/>
              <a:pPr/>
              <a:t>8/9/2009 9:57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0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57552" y="997688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 algn="l"/>
            <a:fld id="{EB33072D-4CB1-4526-90F7-8CBEF66B156A}" type="datetime8">
              <a:rPr lang="en-US" smtClean="0"/>
              <a:pPr algn="l"/>
              <a:t>8/9/2009 9:57 PM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866648"/>
            <a:ext cx="5486400" cy="522288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6600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4912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>
              <a:buNone/>
              <a:defRPr sz="3200"/>
            </a:lvl1pPr>
          </a:lstStyle>
          <a:p>
            <a:pPr marL="0" algn="l" rtl="0"/>
            <a:r>
              <a:rPr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 algn="l"/>
            <a:fld id="{EB33072D-4CB1-4526-90F7-8CBEF66B156A}" type="datetime8">
              <a:rPr lang="en-US" smtClean="0"/>
              <a:pPr algn="l"/>
              <a:t>8/9/2009 9:57 PM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 algn="l"/>
            <a:fld id="{EB33072D-4CB1-4526-90F7-8CBEF66B156A}" type="datetime8">
              <a:rPr lang="en-US" smtClean="0"/>
              <a:pPr algn="l"/>
              <a:t>8/9/2009 9:57 PM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600200" y="6400800"/>
            <a:ext cx="3907464" cy="274320"/>
          </a:xfrm>
          <a:prstGeom prst="rect">
            <a:avLst/>
          </a:prstGeom>
        </p:spPr>
        <p:txBody>
          <a:bodyPr/>
          <a:lstStyle>
            <a:lvl1pPr algn="r">
              <a:defRPr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pPr algn="r"/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>
                    <a:tint val="85000"/>
                    <a:satMod val="150000"/>
                  </a:schemeClr>
                </a:solidFill>
                <a:effectLst/>
              </a:defRPr>
            </a:lvl1pPr>
          </a:lstStyle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dirty="0" smtClean="0">
                <a:solidFill>
                  <a:schemeClr val="accent1"/>
                </a:solidFill>
                <a:effectLst/>
              </a:rPr>
              <a:t> </a:t>
            </a:r>
            <a:endParaRPr lang="en-US" sz="1600" b="1" dirty="0">
              <a:solidFill>
                <a:schemeClr val="accent1"/>
              </a:solidFill>
              <a:effectLst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marL="54864" algn="r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85800" indent="-36576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hlechtycenter.org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8305800" cy="1927225"/>
          </a:xfrm>
        </p:spPr>
        <p:txBody>
          <a:bodyPr>
            <a:noAutofit/>
          </a:bodyPr>
          <a:lstStyle/>
          <a:p>
            <a:r>
              <a:rPr lang="en-US" dirty="0" smtClean="0"/>
              <a:t>Real Learning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Power of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4419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Kathy White Summer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0"/>
            <a:ext cx="5085056" cy="1524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Strategically compliant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3136" y="1600200"/>
            <a:ext cx="3931920" cy="5741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These students may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Learn but not retain information</a:t>
            </a:r>
          </a:p>
          <a:p>
            <a:r>
              <a:rPr lang="en-US" dirty="0" smtClean="0"/>
              <a:t>Don’t transfer information </a:t>
            </a:r>
          </a:p>
          <a:p>
            <a:r>
              <a:rPr lang="en-US" dirty="0" smtClean="0"/>
              <a:t>Complete the work</a:t>
            </a:r>
          </a:p>
          <a:p>
            <a:r>
              <a:rPr lang="en-US" dirty="0" smtClean="0"/>
              <a:t>They are not challenged</a:t>
            </a:r>
          </a:p>
          <a:p>
            <a:endParaRPr lang="en-US" dirty="0"/>
          </a:p>
        </p:txBody>
      </p:sp>
      <p:pic>
        <p:nvPicPr>
          <p:cNvPr id="5123" name="Picture 3" descr="C:\Documents and Settings\kswhite.ESC-KWHITE1\Local Settings\Temporary Internet Files\Content.IE5\UXI1SBYT\MPj043869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733800"/>
            <a:ext cx="2727457" cy="181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Ritually  Compliant:</a:t>
            </a:r>
            <a:br>
              <a:rPr lang="en-US" sz="320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students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Learn, but only on the surface</a:t>
            </a:r>
          </a:p>
          <a:p>
            <a:r>
              <a:rPr lang="en-US" dirty="0" smtClean="0"/>
              <a:t>Go through the steps to get the work done</a:t>
            </a:r>
            <a:endParaRPr lang="en-US" dirty="0"/>
          </a:p>
        </p:txBody>
      </p:sp>
      <p:pic>
        <p:nvPicPr>
          <p:cNvPr id="6146" name="Picture 2" descr="C:\Documents and Settings\kswhite.ESC-KWHITE1\Local Settings\Temporary Internet Files\Content.IE5\547MR3L7\MPj043943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9" y="3200400"/>
            <a:ext cx="2744941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Engaged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students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Enjoy learning</a:t>
            </a:r>
          </a:p>
          <a:p>
            <a:r>
              <a:rPr lang="en-US" dirty="0" smtClean="0"/>
              <a:t>Can transfer knowledge between subjects</a:t>
            </a:r>
          </a:p>
          <a:p>
            <a:r>
              <a:rPr lang="en-US" dirty="0" smtClean="0"/>
              <a:t>High levels of energy</a:t>
            </a:r>
          </a:p>
          <a:p>
            <a:endParaRPr lang="en-US" dirty="0"/>
          </a:p>
        </p:txBody>
      </p:sp>
      <p:pic>
        <p:nvPicPr>
          <p:cNvPr id="7170" name="Picture 2" descr="C:\Documents and Settings\kswhite.ESC-KWHITE1\Local Settings\Temporary Internet Files\Content.IE5\VLKKKRZ7\MPj043941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505200"/>
            <a:ext cx="3200400" cy="3200400"/>
          </a:xfrm>
          <a:prstGeom prst="rect">
            <a:avLst/>
          </a:prstGeom>
          <a:noFill/>
        </p:spPr>
      </p:pic>
      <p:pic>
        <p:nvPicPr>
          <p:cNvPr id="7171" name="Picture 3" descr="C:\Documents and Settings\kswhite.ESC-KWHITE1\Local Settings\Temporary Internet Files\Content.IE5\W3KB8P4D\MPj04394930000[1].jpg"/>
          <p:cNvPicPr>
            <a:picLocks noChangeAspect="1" noChangeArrowheads="1"/>
          </p:cNvPicPr>
          <p:nvPr/>
        </p:nvPicPr>
        <p:blipFill>
          <a:blip r:embed="rId3" cstate="print"/>
          <a:srcRect r="25000"/>
          <a:stretch>
            <a:fillRect/>
          </a:stretch>
        </p:blipFill>
        <p:spPr bwMode="auto">
          <a:xfrm>
            <a:off x="1143000" y="4144795"/>
            <a:ext cx="3048000" cy="271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az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81000"/>
            <a:ext cx="1981200" cy="1493761"/>
          </a:xfrm>
          <a:prstGeom prst="rect">
            <a:avLst/>
          </a:prstGeom>
        </p:spPr>
      </p:pic>
      <p:pic>
        <p:nvPicPr>
          <p:cNvPr id="3" name="Picture 2" descr="girl butterfl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457200"/>
            <a:ext cx="1938752" cy="1341091"/>
          </a:xfrm>
          <a:prstGeom prst="rect">
            <a:avLst/>
          </a:prstGeom>
        </p:spPr>
      </p:pic>
      <p:pic>
        <p:nvPicPr>
          <p:cNvPr id="4" name="Picture 3" descr="eagle and ki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0687" y="2085975"/>
            <a:ext cx="5762625" cy="2686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4102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Engaged students are thinkers, they wonder and are focused. 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772400" cy="1362456"/>
          </a:xfrm>
        </p:spPr>
        <p:txBody>
          <a:bodyPr/>
          <a:lstStyle/>
          <a:p>
            <a:r>
              <a:rPr lang="en-US" dirty="0" smtClean="0"/>
              <a:t>So how do we help students get and stay engaged?</a:t>
            </a:r>
            <a:endParaRPr lang="en-US" dirty="0"/>
          </a:p>
        </p:txBody>
      </p:sp>
      <p:pic>
        <p:nvPicPr>
          <p:cNvPr id="8194" name="Picture 2" descr="C:\Documents and Settings\kswhite.ESC-KWHITE1\Local Settings\Temporary Internet Files\Content.IE5\VLKKKRZ7\MPj04395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05373"/>
            <a:ext cx="4114800" cy="4552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Novelty and Variety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Choices:</a:t>
            </a:r>
          </a:p>
          <a:p>
            <a:pPr lvl="1"/>
            <a:r>
              <a:rPr lang="en-US" dirty="0" smtClean="0"/>
              <a:t>Yes there is a set curriculum of what needs to be learned but….</a:t>
            </a:r>
          </a:p>
          <a:p>
            <a:pPr lvl="2"/>
            <a:r>
              <a:rPr lang="en-US" dirty="0" smtClean="0"/>
              <a:t>Materials can be varied</a:t>
            </a:r>
          </a:p>
          <a:p>
            <a:pPr lvl="2"/>
            <a:r>
              <a:rPr lang="en-US" dirty="0" smtClean="0"/>
              <a:t>Go beyond the worksheets </a:t>
            </a:r>
          </a:p>
          <a:p>
            <a:pPr lvl="2"/>
            <a:r>
              <a:rPr lang="en-US" dirty="0" smtClean="0"/>
              <a:t>Students can choose methods of input</a:t>
            </a:r>
          </a:p>
          <a:p>
            <a:pPr lvl="3"/>
            <a:r>
              <a:rPr lang="en-US" dirty="0" smtClean="0"/>
              <a:t>Audio, movies, working with a partner </a:t>
            </a:r>
          </a:p>
        </p:txBody>
      </p:sp>
      <p:pic>
        <p:nvPicPr>
          <p:cNvPr id="9218" name="Picture 2" descr="C:\Documents and Settings\kswhite.ESC-KWHITE1\Local Settings\Temporary Internet Files\Content.IE5\VLZK9FFK\MCj043818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343400"/>
            <a:ext cx="1597025" cy="194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362456"/>
          </a:xfrm>
        </p:spPr>
        <p:txBody>
          <a:bodyPr/>
          <a:lstStyle/>
          <a:p>
            <a:r>
              <a:rPr lang="en-US" dirty="0" smtClean="0"/>
              <a:t>Challenge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beyond </a:t>
            </a:r>
            <a:r>
              <a:rPr lang="en-US" smtClean="0"/>
              <a:t>the basics </a:t>
            </a:r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0" y="304800"/>
          <a:ext cx="6172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29400" y="41148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students choose the level of difficulty.</a:t>
            </a:r>
          </a:p>
          <a:p>
            <a:r>
              <a:rPr lang="en-US" dirty="0" smtClean="0"/>
              <a:t>Remember – what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Engaging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Engaging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r>
              <a:rPr lang="en-US" dirty="0" smtClean="0"/>
              <a:t>Worksheet of vocabulary – look up the words and define them using paper and pencil</a:t>
            </a:r>
          </a:p>
          <a:p>
            <a:endParaRPr lang="en-US" dirty="0" smtClean="0"/>
          </a:p>
          <a:p>
            <a:r>
              <a:rPr lang="en-US" dirty="0" smtClean="0"/>
              <a:t>Goal is for the students to understand the word meanings – how they get there is a choice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online sources or Franklin Spellers to look up words and compare definitions and word meaning</a:t>
            </a:r>
          </a:p>
          <a:p>
            <a:r>
              <a:rPr lang="en-US" dirty="0" smtClean="0"/>
              <a:t>Use software like Comic Book Maker and Hollywood High to act out word definitions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Wikipea</a:t>
            </a:r>
            <a:r>
              <a:rPr lang="en-US" dirty="0" smtClean="0"/>
              <a:t> and or Microsoft Word to translate words into different languages and or simple definitions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these students learning? </a:t>
            </a:r>
            <a:br>
              <a:rPr lang="en-US" dirty="0" smtClean="0"/>
            </a:br>
            <a:r>
              <a:rPr lang="en-US" dirty="0" smtClean="0"/>
              <a:t>Are they engaged?</a:t>
            </a:r>
            <a:endParaRPr lang="en-US" dirty="0"/>
          </a:p>
        </p:txBody>
      </p:sp>
      <p:pic>
        <p:nvPicPr>
          <p:cNvPr id="7" name="Picture Placeholder 6" descr="high_school_classroom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6071" b="1607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Are they challenged 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these students feel secure enough to ask questions, to perhaps fail 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Middle%20School%20Classroo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858" b="1185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these people know where they are going? Do they have a choice or know the end goal?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airport_1290976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356" b="93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you have no idea where you are going, have no choices in the tasks, and are not challenged by the material, you are not engaged!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kswhite.ESC-KWHITE1\Local Settings\Temporary Internet Files\Content.IE5\UXI1SBYT\MCBD0666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14800"/>
            <a:ext cx="2895600" cy="2511168"/>
          </a:xfrm>
          <a:prstGeom prst="rect">
            <a:avLst/>
          </a:prstGeom>
          <a:noFill/>
        </p:spPr>
      </p:pic>
      <p:pic>
        <p:nvPicPr>
          <p:cNvPr id="1027" name="Picture 3" descr="C:\Documents and Settings\kswhite.ESC-KWHITE1\Local Settings\Temporary Internet Files\Content.IE5\547MR3L7\MCED00271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90800"/>
            <a:ext cx="1708099" cy="1298448"/>
          </a:xfrm>
          <a:prstGeom prst="rect">
            <a:avLst/>
          </a:prstGeom>
          <a:noFill/>
        </p:spPr>
      </p:pic>
      <p:pic>
        <p:nvPicPr>
          <p:cNvPr id="1028" name="Picture 4" descr="C:\Documents and Settings\kswhite.ESC-KWHITE1\Local Settings\Temporary Internet Files\Content.IE5\VLKKKRZ7\MCj0240351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733800"/>
            <a:ext cx="1819656" cy="1034186"/>
          </a:xfrm>
          <a:prstGeom prst="rect">
            <a:avLst/>
          </a:prstGeom>
          <a:noFill/>
        </p:spPr>
      </p:pic>
      <p:pic>
        <p:nvPicPr>
          <p:cNvPr id="1029" name="Picture 5" descr="C:\Documents and Settings\kswhite.ESC-KWHITE1\Local Settings\Temporary Internet Files\Content.IE5\UXI1SBYT\MCBD06675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114800"/>
            <a:ext cx="1455725" cy="1799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various levels of Student Engagement </a:t>
            </a:r>
            <a:endParaRPr lang="en-US" dirty="0"/>
          </a:p>
        </p:txBody>
      </p:sp>
      <p:pic>
        <p:nvPicPr>
          <p:cNvPr id="2054" name="Picture 6" descr="C:\Documents and Settings\kswhite.ESC-KWHITE1\Local Settings\Temporary Internet Files\Content.IE5\V6HNTHGI\MPj043862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276600"/>
            <a:ext cx="4191000" cy="2782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1200" y="6096000"/>
            <a:ext cx="2819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00" y="4572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5 Levels of Engagement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60960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FFFF00"/>
                </a:solidFill>
                <a:hlinkClick r:id="rId8"/>
              </a:rPr>
              <a:t>Source www.schlechtycenter.org</a:t>
            </a:r>
            <a:endParaRPr lang="en-US" sz="1400" dirty="0" smtClean="0">
              <a:solidFill>
                <a:srgbClr val="FFFF00"/>
              </a:solidFill>
            </a:endParaRP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Rebellion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students may have: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Poor work habits</a:t>
            </a:r>
          </a:p>
          <a:p>
            <a:r>
              <a:rPr lang="en-US" dirty="0" smtClean="0"/>
              <a:t>Negative attitudes</a:t>
            </a:r>
          </a:p>
          <a:p>
            <a:r>
              <a:rPr lang="en-US" dirty="0" smtClean="0"/>
              <a:t>When they elect to work they learn</a:t>
            </a:r>
          </a:p>
          <a:p>
            <a:r>
              <a:rPr lang="en-US" dirty="0" smtClean="0"/>
              <a:t>Learn meager amounts from assigned work</a:t>
            </a:r>
          </a:p>
          <a:p>
            <a:r>
              <a:rPr lang="en-US" dirty="0" smtClean="0"/>
              <a:t>Question why they have to do an assignment</a:t>
            </a:r>
            <a:endParaRPr lang="en-US" dirty="0"/>
          </a:p>
        </p:txBody>
      </p:sp>
      <p:pic>
        <p:nvPicPr>
          <p:cNvPr id="3075" name="Picture 3" descr="C:\Documents and Settings\kswhite.ESC-KWHITE1\Local Settings\Temporary Internet Files\Content.IE5\547MR3L7\MPj043940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8600"/>
            <a:ext cx="1676400" cy="1805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Retreat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students may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 sit</a:t>
            </a:r>
          </a:p>
          <a:p>
            <a:r>
              <a:rPr lang="en-US" dirty="0" smtClean="0"/>
              <a:t>Do nothing</a:t>
            </a:r>
          </a:p>
          <a:p>
            <a:r>
              <a:rPr lang="en-US" dirty="0" smtClean="0"/>
              <a:t>Ask to go to the bathroom</a:t>
            </a:r>
          </a:p>
          <a:p>
            <a:endParaRPr lang="en-US" dirty="0"/>
          </a:p>
        </p:txBody>
      </p:sp>
      <p:pic>
        <p:nvPicPr>
          <p:cNvPr id="4098" name="Picture 2" descr="C:\Documents and Settings\kswhite.ESC-KWHITE1\Local Settings\Temporary Internet Files\Content.IE5\QS5BVI5N\MPj043955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870" y="2667000"/>
            <a:ext cx="2513729" cy="3765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st diagram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140000" t="120000" r="105000" b="15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List diagram</Template>
  <TotalTime>0</TotalTime>
  <Words>631</Words>
  <Application>Microsoft Office PowerPoint</Application>
  <PresentationFormat>On-screen Show (4:3)</PresentationFormat>
  <Paragraphs>98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List diagram</vt:lpstr>
      <vt:lpstr>Real Learning   The Power of Engagement</vt:lpstr>
      <vt:lpstr>Are these students learning?  Are they engaged?</vt:lpstr>
      <vt:lpstr>Do these students feel secure enough to ask questions, to perhaps fail ? </vt:lpstr>
      <vt:lpstr>Do these people know where they are going? Do they have a choice or know the end goal? </vt:lpstr>
      <vt:lpstr>If you have no idea where you are going, have no choices in the tasks, and are not challenged by the material, you are not engaged!</vt:lpstr>
      <vt:lpstr>Let’s look at various levels of Student Engagement </vt:lpstr>
      <vt:lpstr>Slide 7</vt:lpstr>
      <vt:lpstr>Rebellion </vt:lpstr>
      <vt:lpstr>Retreat </vt:lpstr>
      <vt:lpstr>Strategically compliant</vt:lpstr>
      <vt:lpstr>Ritually  Compliant: </vt:lpstr>
      <vt:lpstr>Engaged</vt:lpstr>
      <vt:lpstr>Slide 13</vt:lpstr>
      <vt:lpstr>So how do we help students get and stay engaged?</vt:lpstr>
      <vt:lpstr>Engagement </vt:lpstr>
      <vt:lpstr>Novelty and Variety</vt:lpstr>
      <vt:lpstr>Challenge </vt:lpstr>
      <vt:lpstr>Task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2009-07-17T15:57:32Z</dcterms:created>
  <dcterms:modified xsi:type="dcterms:W3CDTF">2009-08-10T03:01:35Z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TC101743311033</vt:lpwstr>
  </property>
</Properties>
</file>